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110" autoAdjust="0"/>
    <p:restoredTop sz="94674"/>
  </p:normalViewPr>
  <p:slideViewPr>
    <p:cSldViewPr snapToGrid="0">
      <p:cViewPr varScale="1">
        <p:scale>
          <a:sx n="132" d="100"/>
          <a:sy n="132" d="100"/>
        </p:scale>
        <p:origin x="161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2C98-33D4-8F48-96CC-2C604DAD5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2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0"/>
            <a:ext cx="3368234" cy="6382513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F352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BFF8-0D29-8D2F-0869-EC4A4BAF7B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51" y="240512"/>
            <a:ext cx="2819400" cy="16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7AC77-ECEB-7A5A-B44C-3F7CD50EB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51" y="240512"/>
            <a:ext cx="2819400" cy="16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534858-0DFC-7659-8BCE-25A319180C6C}"/>
              </a:ext>
            </a:extLst>
          </p:cNvPr>
          <p:cNvSpPr/>
          <p:nvPr userDrawn="1"/>
        </p:nvSpPr>
        <p:spPr>
          <a:xfrm>
            <a:off x="0" y="6273262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693" y="6513083"/>
            <a:ext cx="1832657" cy="1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499F80D-445F-53B2-BC6D-D7FFA559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3101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0" r="26880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 r="10434" b="1789"/>
          <a:stretch/>
        </p:blipFill>
        <p:spPr>
          <a:xfrm>
            <a:off x="786" y="4809506"/>
            <a:ext cx="3315696" cy="2048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2253" r="3793" b="3697"/>
          <a:stretch/>
        </p:blipFill>
        <p:spPr>
          <a:xfrm>
            <a:off x="3402106" y="4809063"/>
            <a:ext cx="2376394" cy="204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r="24584" b="11850"/>
          <a:stretch/>
        </p:blipFill>
        <p:spPr>
          <a:xfrm>
            <a:off x="5864327" y="0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6" b="20856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5161054-AA31-750E-B961-BA377B2C8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8" b="9148"/>
          <a:stretch/>
        </p:blipFill>
        <p:spPr>
          <a:xfrm>
            <a:off x="102" y="698643"/>
            <a:ext cx="5778500" cy="4023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41017-D265-402F-AD01-18B66656680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24072</TotalTime>
  <Words>34</Words>
  <Application>Microsoft Macintosh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652</cp:revision>
  <cp:lastPrinted>2019-07-15T15:52:18Z</cp:lastPrinted>
  <dcterms:created xsi:type="dcterms:W3CDTF">2017-09-01T20:36:02Z</dcterms:created>
  <dcterms:modified xsi:type="dcterms:W3CDTF">2023-05-10T14:01:29Z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