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110" autoAdjust="0"/>
    <p:restoredTop sz="94674"/>
  </p:normalViewPr>
  <p:slideViewPr>
    <p:cSldViewPr snapToGrid="0">
      <p:cViewPr varScale="1">
        <p:scale>
          <a:sx n="132" d="100"/>
          <a:sy n="132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2C98-33D4-8F48-96CC-2C604DAD5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8465"/>
            <a:ext cx="3368234" cy="6374047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908AA-089F-A2CF-8304-0BC389BAD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75" y="239766"/>
            <a:ext cx="5325401" cy="1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760CA-0189-67CE-E57B-C252976C6F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49" y="245672"/>
            <a:ext cx="5325401" cy="1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99DCE2-446C-F3A7-A6A1-0C63C832AF65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285" y="6521750"/>
            <a:ext cx="3790065" cy="1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6542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3351"/>
          <a:stretch/>
        </p:blipFill>
        <p:spPr>
          <a:xfrm>
            <a:off x="786" y="4809506"/>
            <a:ext cx="3315696" cy="2048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10819" b="4279"/>
          <a:stretch/>
        </p:blipFill>
        <p:spPr>
          <a:xfrm>
            <a:off x="3402106" y="4809063"/>
            <a:ext cx="2376394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052B2399-0100-9EA5-24A8-DDF16F71B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r="1941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b="503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 b="35528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59C9510B-7658-F7D3-75B2-5AD3E510B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16847" r="9726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D472ED-0274-4690-B9B7-6163378DEB6C}"/>
</file>

<file path=customXml/itemProps2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24076</TotalTime>
  <Words>34</Words>
  <Application>Microsoft Macintosh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645</cp:revision>
  <cp:lastPrinted>2019-07-15T15:52:18Z</cp:lastPrinted>
  <dcterms:created xsi:type="dcterms:W3CDTF">2017-09-01T20:36:02Z</dcterms:created>
  <dcterms:modified xsi:type="dcterms:W3CDTF">2023-05-10T14:05:12Z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