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90" r:id="rId5"/>
  </p:sldMasterIdLst>
  <p:notesMasterIdLst>
    <p:notesMasterId r:id="rId21"/>
  </p:notesMasterIdLst>
  <p:handoutMasterIdLst>
    <p:handoutMasterId r:id="rId22"/>
  </p:handoutMasterIdLst>
  <p:sldIdLst>
    <p:sldId id="256" r:id="rId6"/>
    <p:sldId id="310" r:id="rId7"/>
    <p:sldId id="352" r:id="rId8"/>
    <p:sldId id="326" r:id="rId9"/>
    <p:sldId id="327" r:id="rId10"/>
    <p:sldId id="328" r:id="rId11"/>
    <p:sldId id="350" r:id="rId12"/>
    <p:sldId id="351" r:id="rId13"/>
    <p:sldId id="329" r:id="rId14"/>
    <p:sldId id="332" r:id="rId15"/>
    <p:sldId id="333" r:id="rId16"/>
    <p:sldId id="339" r:id="rId17"/>
    <p:sldId id="340" r:id="rId18"/>
    <p:sldId id="341" r:id="rId19"/>
    <p:sldId id="342" r:id="rId20"/>
  </p:sldIdLst>
  <p:sldSz cx="9144000" cy="6858000" type="screen4x3"/>
  <p:notesSz cx="7010400" cy="9296400"/>
  <p:embeddedFontLst>
    <p:embeddedFont>
      <p:font typeface="Arial Black" panose="020B06040202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RWGroteskT" panose="020B06020307030208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ese, Elizabeth" initials="G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72D"/>
    <a:srgbClr val="CC0000"/>
    <a:srgbClr val="EF3529"/>
    <a:srgbClr val="DB372F"/>
    <a:srgbClr val="EE352A"/>
    <a:srgbClr val="FF131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110" autoAdjust="0"/>
    <p:restoredTop sz="94674"/>
  </p:normalViewPr>
  <p:slideViewPr>
    <p:cSldViewPr snapToGrid="0">
      <p:cViewPr varScale="1">
        <p:scale>
          <a:sx n="132" d="100"/>
          <a:sy n="132" d="100"/>
        </p:scale>
        <p:origin x="161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41177591863517066"/>
          <c:y val="2.1874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D1-E248-8DF0-620A75AC33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D1-E248-8DF0-620A75AC33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D1-E248-8DF0-620A75AC3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3930464"/>
        <c:axId val="1083641920"/>
      </c:lineChart>
      <c:catAx>
        <c:axId val="10839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83641920"/>
        <c:crosses val="autoZero"/>
        <c:auto val="1"/>
        <c:lblAlgn val="ctr"/>
        <c:lblOffset val="100"/>
        <c:noMultiLvlLbl val="0"/>
      </c:catAx>
      <c:valAx>
        <c:axId val="108364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393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8-204B-91A7-1A85E3D490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68-204B-91A7-1A85E3D490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8-204B-91A7-1A85E3D49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4359408"/>
        <c:axId val="1424524720"/>
        <c:axId val="0"/>
      </c:bar3DChart>
      <c:catAx>
        <c:axId val="1424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524720"/>
        <c:crosses val="autoZero"/>
        <c:auto val="1"/>
        <c:lblAlgn val="ctr"/>
        <c:lblOffset val="100"/>
        <c:noMultiLvlLbl val="0"/>
      </c:catAx>
      <c:valAx>
        <c:axId val="142452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ADE4E9-DC7A-5C40-9A81-391E7D446B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05F3F-87AB-1D4B-A3BF-69A587A25A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940C4-3567-8941-9C0F-5EF7F44A83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DC45-DE93-3C45-8453-0C5ECF3AE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9E30F-CDF9-9A42-BC41-95F9D660FBBB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62C98-33D4-8F48-96CC-2C604DAD5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2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DFC3FE-531C-E6EC-1B24-CD5B64D65A7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46BC31-334A-384D-800F-C13BD82CBD4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5" y="1688572"/>
            <a:ext cx="409844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7D978E-E522-E549-AF10-26C60646206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09888" y="1688573"/>
            <a:ext cx="4098447" cy="4074025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549AD4-5F53-104E-86EC-B04BA68DB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52F73-581C-C03F-1D2D-980A005F4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95" y="5844894"/>
            <a:ext cx="2748992" cy="1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Call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5775766" y="8465"/>
            <a:ext cx="3368234" cy="6374047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B3F877-A632-6049-B86F-6EBA7240A4A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286" y="256711"/>
            <a:ext cx="2667281" cy="57093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Callout 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B1827E-C352-D446-84D2-7CEB5623FC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01884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967259-3231-344A-8836-2AC4D423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2" y="256711"/>
            <a:ext cx="5018847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CC00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70" y="1"/>
            <a:ext cx="2619831" cy="649514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3" y="2322066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4259612"/>
            <a:ext cx="1864854" cy="170649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F80148-8BBB-CA46-91E9-1F186547C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7B277A-75D8-BB4C-8ACD-E97054341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69" y="0"/>
            <a:ext cx="2619831" cy="6327648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2" y="182813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329341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C29F558-096A-F241-9B4F-5108307FFD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0742" y="4761332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94554B-6274-724C-AB61-25A55DE91C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77CA58-87BD-464A-9125-9FA49EA1B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09422"/>
            <a:ext cx="3279774" cy="204857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73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0F0264F-B7EA-C647-9696-488FE51CDB2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86" y="4809949"/>
            <a:ext cx="3315696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52E1BA4-1956-A649-88D0-E70BED4B9FB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402106" y="4809506"/>
            <a:ext cx="2376394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CC68A-D8B0-45EF-1463-39327F387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A143C0-F487-7DE0-EE6D-DC9253284910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908AA-089F-A2CF-8304-0BC389BAD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6" y="235594"/>
            <a:ext cx="42291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6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18536"/>
            <a:ext cx="3279774" cy="2039464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938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03A7FB61-E97A-A240-BCEB-86F409C2DEC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" y="4818535"/>
            <a:ext cx="5778500" cy="203946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4721D-615D-131E-BF1E-497D59A54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F2BCD4-4CBB-917C-736E-7E83A5BDDD79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FA885-CE60-5939-6266-1C39FEB1D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6" y="235594"/>
            <a:ext cx="42291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0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86966B2-2DD6-C744-B690-8FB6F42F82A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41703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BE4FE2-DE97-3546-9766-16BA976FF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974" y="1844465"/>
            <a:ext cx="2921985" cy="3169069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9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15863-4AA5-5329-DAAE-C6BADFED8638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838" y="261238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19519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9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6968AF-7779-B53E-1CB9-558D3AE1D92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2"/>
            <a:ext cx="8452324" cy="63518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08617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0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81AD5E-253F-87E2-ABE4-EA425C93E644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666987"/>
            <a:ext cx="2558943" cy="407966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3CDAC1-8A4D-1E42-A6E2-390990B88CD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672623"/>
            <a:ext cx="554638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85BE40-DA77-134E-9132-8FB840618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FD504E-9079-DD16-54BE-F72CCFB5EBD3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4052B8-BBC8-6A4C-99C3-D0F682727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F46F70-190D-352E-7EC7-70591F846CF2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E5CCB0-5CFB-C845-B46D-891FDCE94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2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D3DA3B-DA86-60EB-F019-334B0E7F843F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740139"/>
            <a:ext cx="2558943" cy="265652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92F108C-3468-244C-8D70-F6855EE9A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8936" y="4614382"/>
            <a:ext cx="2558943" cy="120994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348E4A-3F1A-A945-A818-098702A4493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745775"/>
            <a:ext cx="5555179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9E6592-ED56-E148-A9C0-D22C2B37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2 Photo - 2 Colul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4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226210-98C6-7E44-AC28-BEBB2644D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40E230-BE65-1F41-B2BF-3CDDE1219FA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101E7CE-EA2C-844A-8E6C-208C891F5AA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34591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1EAA0B-9AD3-6E47-A36D-D91CCCF40FD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734590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551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3 Photo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3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E63C35E-4F57-764E-9C1B-FAFA5011BC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3476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0665BF17-10B3-A943-ACEA-6DD8E845F9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355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014AA-4F02-6042-92FD-235908D94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E23A706-D818-8E4A-9EC4-8052C6DA7A9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E0EAF8-79AD-9944-B8D4-6AA13BE1EA6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04569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DAC655-2808-424E-977B-303CFBFBB4B4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273476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845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0B89DA-C571-7D52-0049-5EB220D25636}"/>
              </a:ext>
            </a:extLst>
          </p:cNvPr>
          <p:cNvSpPr/>
          <p:nvPr userDrawn="1"/>
        </p:nvSpPr>
        <p:spPr>
          <a:xfrm>
            <a:off x="0" y="6273399"/>
            <a:ext cx="9144000" cy="58881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A372B-D9EF-B981-5443-C898DCCF5D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409801"/>
            <a:ext cx="2620679" cy="315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C1A5D-6490-121C-7298-227AC90922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58" y="6509886"/>
            <a:ext cx="2748992" cy="1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1" r:id="rId2"/>
    <p:sldLayoutId id="2147483710" r:id="rId3"/>
    <p:sldLayoutId id="2147483705" r:id="rId4"/>
    <p:sldLayoutId id="2147483708" r:id="rId5"/>
    <p:sldLayoutId id="2147483709" r:id="rId6"/>
    <p:sldLayoutId id="2147483706" r:id="rId7"/>
    <p:sldLayoutId id="2147483696" r:id="rId8"/>
    <p:sldLayoutId id="2147483687" r:id="rId9"/>
    <p:sldLayoutId id="2147483684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AD566-7378-1D44-A451-0E07184B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0BB92-8596-5E43-9154-F6DD8808F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ED6AB-38A3-0B42-90B9-0745BF99A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1E7C-13D5-EE40-A65C-574FF8B476D6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A95DB-80BE-E145-8EE3-D4CC77010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DB3A-C53E-C341-987D-8F2C1D08D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E2EA-4A92-1F41-9247-3A3F64D4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0842-ADC8-2B21-2594-CD0B4B1C70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DCEC757-4EBE-A401-DBC7-670802659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B158BE8-AC98-5110-2B2A-FB92393DD4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E06A818E-C6B6-C025-5850-DAAED96F6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4376" r="-3"/>
          <a:stretch/>
        </p:blipFill>
        <p:spPr>
          <a:xfrm>
            <a:off x="5864224" y="-444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9" name="Picture Placeholder 11">
            <a:extLst>
              <a:ext uri="{FF2B5EF4-FFF2-40B4-BE49-F238E27FC236}">
                <a16:creationId xmlns:a16="http://schemas.microsoft.com/office/drawing/2014/main" id="{A3536CAC-FCCA-A8F1-2FB2-65A6459A2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b="6791"/>
          <a:stretch>
            <a:fillRect/>
          </a:stretch>
        </p:blipFill>
        <p:spPr>
          <a:xfrm>
            <a:off x="786" y="4819780"/>
            <a:ext cx="3315696" cy="20389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5">
            <a:extLst>
              <a:ext uri="{FF2B5EF4-FFF2-40B4-BE49-F238E27FC236}">
                <a16:creationId xmlns:a16="http://schemas.microsoft.com/office/drawing/2014/main" id="{806CDD90-0CFD-3362-49AC-5CC8BB236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r="11892"/>
          <a:stretch/>
        </p:blipFill>
        <p:spPr>
          <a:xfrm>
            <a:off x="3402106" y="4819337"/>
            <a:ext cx="2376394" cy="20389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052B2399-0100-9EA5-24A8-DDF16F71B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1963"/>
          <a:stretch/>
        </p:blipFill>
        <p:spPr>
          <a:xfrm>
            <a:off x="0" y="719191"/>
            <a:ext cx="5778500" cy="4002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56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92087FD-34AD-7144-832A-AFC56BF8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AB71C6-2A80-1C4B-B680-CC870211CBBD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2E35BF-1976-6A4C-A36C-2689F211ED8D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DCB17-5C89-B24A-989B-2FE90D0267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35DF07-53B4-2144-B9DE-82A08D88EA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</p:spTree>
    <p:extLst>
      <p:ext uri="{BB962C8B-B14F-4D97-AF65-F5344CB8AC3E}">
        <p14:creationId xmlns:p14="http://schemas.microsoft.com/office/powerpoint/2010/main" val="7536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A98A4-B6ED-9746-8DF2-88B18571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67EB4A-8363-204E-96A9-305FAEBC56B4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B9575C-1741-E14E-8639-B6430672BB2D}"/>
              </a:ext>
            </a:extLst>
          </p:cNvPr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A77D344-DF62-5642-8E97-81775E413312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EBDC9-6281-BD43-AD35-C5E62DE00C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879E85-9E03-5D4F-B8A6-B43BAADBA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5AA25E-ACF9-B748-9C3E-11BA4E6082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496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3AE6E6-4A74-E948-83CE-663528E76791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Callout Text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E61F98-16D2-8740-9B23-394975555BB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641CC6-AABA-404F-A52F-79FCE855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679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D4A965-0818-C341-8451-72C6F9A117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811ABAC-30A7-5E41-9008-4B6EF668F1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273AF9-ACFB-C24A-A80D-D19F85217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88A3E-D84B-9047-9EDA-629AFD85C3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9D090F-51F7-B74C-B666-48085112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98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9D06AEC-7C6F-534C-B0EE-1C94537441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1FE656-EBF5-4D4E-BA88-3699E771C0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F63287-31FA-564E-9ABF-AF27863A55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E5A557-E026-0844-BBD8-BD1C6E42B8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354FE4-1A57-8149-A330-49302A6E8F8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22D8C3-4DB5-B34D-ADE7-C302E736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703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9E9209-02A1-734F-97F6-0413CCF17F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A432787-4738-1E41-AB5F-58D9FA41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4717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6ABE82-6C6E-0D60-ED45-4AC3EBE2BB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7D5F34-B6FE-2AB2-075D-145D669504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9" name="Picture Placeholder 4">
            <a:extLst>
              <a:ext uri="{FF2B5EF4-FFF2-40B4-BE49-F238E27FC236}">
                <a16:creationId xmlns:a16="http://schemas.microsoft.com/office/drawing/2014/main" id="{D2932FEA-81F8-386A-64FB-2F3AEBA82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" b="2056"/>
          <a:stretch/>
        </p:blipFill>
        <p:spPr>
          <a:xfrm>
            <a:off x="5864327" y="-2001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D14AE930-A3EF-D771-0B27-A462948CF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4485" r="989" b="40936"/>
          <a:stretch/>
        </p:blipFill>
        <p:spPr>
          <a:xfrm>
            <a:off x="0" y="4816534"/>
            <a:ext cx="5778500" cy="2058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59C9510B-7658-F7D3-75B2-5AD3E510B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 b="3613"/>
          <a:stretch/>
        </p:blipFill>
        <p:spPr>
          <a:xfrm>
            <a:off x="0" y="719191"/>
            <a:ext cx="5778500" cy="4002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208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80E0-4234-934F-9C92-ED76B095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980EB-5BDF-C044-AF1D-6833A660EE6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FFB3A1-EADE-8D4D-B969-2C5E8E0B6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ECCA62-FF92-3C49-8639-5F76857D9C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588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B9BF2-554F-524D-AD8A-E54CDB98D46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00FC7-2E0F-4A4B-9FA4-E8EF10E0457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8318C4-36DF-0E4A-B54E-833D480C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39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DE3BC-B38F-514A-966F-7AF18402718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95D6A1-602C-2145-B621-E2FCD8DF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DB005-4026-D549-A3D0-D830605C3E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0162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994E2D-D0D8-F54A-87A6-0302D68D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E1F4143-F178-0C40-8592-906B548AE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43012"/>
              </p:ext>
            </p:extLst>
          </p:nvPr>
        </p:nvGraphicFramePr>
        <p:xfrm>
          <a:off x="1522595" y="186392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9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EAF335-2CA4-4547-B4F8-692CBC5F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974DCB-74B0-4D41-85F4-0DA69D731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342247"/>
              </p:ext>
            </p:extLst>
          </p:nvPr>
        </p:nvGraphicFramePr>
        <p:xfrm>
          <a:off x="1522595" y="193202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6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58FF8-8D26-9C40-863F-057E97EC001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773DEF-FA6E-CE49-9F69-0523B0B0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28162-2A1D-EF4E-833B-3139DC78189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CDBDE4-B5A5-EA46-AF93-51CA3E8A0AB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</p:spTree>
    <p:extLst>
      <p:ext uri="{BB962C8B-B14F-4D97-AF65-F5344CB8AC3E}">
        <p14:creationId xmlns:p14="http://schemas.microsoft.com/office/powerpoint/2010/main" val="16102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ca0d1-86a5-4eb4-b9e6-23aec68637b2" xsi:nil="true"/>
    <lcf76f155ced4ddcb4097134ff3c332f xmlns="c118568b-83f0-47e2-9a60-22db1f4e35f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1F969488AF545BB245748981CEAE5" ma:contentTypeVersion="18" ma:contentTypeDescription="Create a new document." ma:contentTypeScope="" ma:versionID="0c9d2032fbbc79f2cdfa45573787dfae">
  <xsd:schema xmlns:xsd="http://www.w3.org/2001/XMLSchema" xmlns:xs="http://www.w3.org/2001/XMLSchema" xmlns:p="http://schemas.microsoft.com/office/2006/metadata/properties" xmlns:ns2="c118568b-83f0-47e2-9a60-22db1f4e35f1" xmlns:ns3="91cca0d1-86a5-4eb4-b9e6-23aec68637b2" targetNamespace="http://schemas.microsoft.com/office/2006/metadata/properties" ma:root="true" ma:fieldsID="7a1b2b28d32c5da81343e7c7094ffcc9" ns2:_="" ns3:_="">
    <xsd:import namespace="c118568b-83f0-47e2-9a60-22db1f4e35f1"/>
    <xsd:import namespace="91cca0d1-86a5-4eb4-b9e6-23aec68637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8568b-83f0-47e2-9a60-22db1f4e3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b6d8e8-37fb-4532-ae42-2c4983a41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ca0d1-86a5-4eb4-b9e6-23aec68637b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038ecc-8809-455f-9239-711a3b01d93b}" ma:internalName="TaxCatchAll" ma:showField="CatchAllData" ma:web="91cca0d1-86a5-4eb4-b9e6-23aec68637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181A31-726B-4079-B6E1-9E21A3AA75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1D15AD9-F6B2-42D6-A263-7C3422A4F969}"/>
</file>

<file path=customXml/itemProps3.xml><?xml version="1.0" encoding="utf-8"?>
<ds:datastoreItem xmlns:ds="http://schemas.openxmlformats.org/officeDocument/2006/customXml" ds:itemID="{DE56ECEC-6EFB-4F14-94A4-E4A7194E0F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24061</TotalTime>
  <Words>33</Words>
  <Application>Microsoft Macintosh PowerPoint</Application>
  <PresentationFormat>On-screen Show (4:3)</PresentationFormat>
  <Paragraphs>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 Black</vt:lpstr>
      <vt:lpstr>Calibri</vt:lpstr>
      <vt:lpstr>Calibri Light</vt:lpstr>
      <vt:lpstr>Arial</vt:lpstr>
      <vt:lpstr>URWGroteskT</vt:lpstr>
      <vt:lpstr>Office Theme</vt:lpstr>
      <vt:lpstr>Custom Design</vt:lpstr>
      <vt:lpstr>PowerPoint Presentation</vt:lpstr>
      <vt:lpstr>PowerPoint Presentation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Title Slide</vt:lpstr>
    </vt:vector>
  </TitlesOfParts>
  <Manager/>
  <Company>ITS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Frierdich, Daniel</dc:creator>
  <cp:keywords/>
  <dc:description/>
  <cp:lastModifiedBy>Kniffel, Heather</cp:lastModifiedBy>
  <cp:revision>642</cp:revision>
  <cp:lastPrinted>2019-07-15T15:52:18Z</cp:lastPrinted>
  <dcterms:created xsi:type="dcterms:W3CDTF">2017-09-01T20:36:02Z</dcterms:created>
  <dcterms:modified xsi:type="dcterms:W3CDTF">2023-05-10T14:15:47Z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0x0101001211F969488AF545BB245748981CEAE5</vt:lpwstr>
  </property>
</Properties>
</file>